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8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9B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32"/>
    <p:restoredTop sz="96327"/>
  </p:normalViewPr>
  <p:slideViewPr>
    <p:cSldViewPr snapToGrid="0">
      <p:cViewPr varScale="1">
        <p:scale>
          <a:sx n="60" d="100"/>
          <a:sy n="60" d="100"/>
        </p:scale>
        <p:origin x="2597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6110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431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153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709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57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776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163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9263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766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105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932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C5FF8C-7A4E-DC48-A3B5-1448D221FDA2}" type="datetimeFigureOut">
              <a:rPr lang="en-US" smtClean="0"/>
              <a:t>7/3/2023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A6D5BE-DCA7-8646-BC00-8E411E53F3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4456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Graphical user interface&#10;&#10;Description automatically generated">
            <a:extLst>
              <a:ext uri="{FF2B5EF4-FFF2-40B4-BE49-F238E27FC236}">
                <a16:creationId xmlns:a16="http://schemas.microsoft.com/office/drawing/2014/main" id="{8CAB693A-EAE1-B100-0163-3F892A3D484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8111AFE-3EF5-6802-55FD-F2149C0B7F11}"/>
              </a:ext>
            </a:extLst>
          </p:cNvPr>
          <p:cNvSpPr txBox="1"/>
          <p:nvPr/>
        </p:nvSpPr>
        <p:spPr>
          <a:xfrm>
            <a:off x="702365" y="4420042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0069B4"/>
              </a:solidFill>
              <a:latin typeface="Helvetica" pitchFamily="2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3C68D7-5C3D-13D0-218A-A5AE801E7112}"/>
              </a:ext>
            </a:extLst>
          </p:cNvPr>
          <p:cNvSpPr txBox="1"/>
          <p:nvPr/>
        </p:nvSpPr>
        <p:spPr>
          <a:xfrm>
            <a:off x="702365" y="5228424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>
              <a:solidFill>
                <a:srgbClr val="0069B4"/>
              </a:solidFill>
              <a:latin typeface="Helvetica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A5EE5E9-F444-FC56-F9B1-C0F0846EAB89}"/>
              </a:ext>
            </a:extLst>
          </p:cNvPr>
          <p:cNvSpPr txBox="1"/>
          <p:nvPr/>
        </p:nvSpPr>
        <p:spPr>
          <a:xfrm>
            <a:off x="592637" y="6042991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Helvetica" pitchFamily="2" charset="0"/>
              </a:rPr>
              <a:t>• Water Bills • Utility Bills</a:t>
            </a:r>
          </a:p>
          <a:p>
            <a:r>
              <a:rPr lang="en-US" b="1">
                <a:solidFill>
                  <a:schemeClr val="bg1"/>
                </a:solidFill>
                <a:latin typeface="Helvetica" pitchFamily="2" charset="0"/>
              </a:rPr>
              <a:t>• Housing &amp; More</a:t>
            </a:r>
            <a:endParaRPr lang="en-US" b="1" dirty="0">
              <a:solidFill>
                <a:schemeClr val="bg1"/>
              </a:solidFill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4020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10</TotalTime>
  <Words>10</Words>
  <Application>Microsoft Office PowerPoint</Application>
  <PresentationFormat>A4 Paper (210x297 mm)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Beattie</dc:creator>
  <cp:lastModifiedBy>Tracey Jones</cp:lastModifiedBy>
  <cp:revision>7</cp:revision>
  <dcterms:created xsi:type="dcterms:W3CDTF">2023-01-16T15:13:01Z</dcterms:created>
  <dcterms:modified xsi:type="dcterms:W3CDTF">2023-07-03T13:51:26Z</dcterms:modified>
</cp:coreProperties>
</file>