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2"/>
    <p:restoredTop sz="96327"/>
  </p:normalViewPr>
  <p:slideViewPr>
    <p:cSldViewPr snapToGrid="0">
      <p:cViewPr varScale="1">
        <p:scale>
          <a:sx n="60" d="100"/>
          <a:sy n="60" d="100"/>
        </p:scale>
        <p:origin x="259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1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3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5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0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7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7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6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6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0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3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5FF8C-7A4E-DC48-A3B5-1448D221FDA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D5BE-DCA7-8646-BC00-8E411E53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4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21FC0F21-72D4-77FE-642F-F616024FC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111AFE-3EF5-6802-55FD-F2149C0B7F11}"/>
              </a:ext>
            </a:extLst>
          </p:cNvPr>
          <p:cNvSpPr txBox="1"/>
          <p:nvPr/>
        </p:nvSpPr>
        <p:spPr>
          <a:xfrm>
            <a:off x="702365" y="439972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9B4"/>
                </a:solidFill>
                <a:latin typeface="Helvetica" pitchFamily="2" charset="0"/>
              </a:rPr>
              <a:t>Location to go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C68D7-5C3D-13D0-218A-A5AE801E7112}"/>
              </a:ext>
            </a:extLst>
          </p:cNvPr>
          <p:cNvSpPr txBox="1"/>
          <p:nvPr/>
        </p:nvSpPr>
        <p:spPr>
          <a:xfrm>
            <a:off x="702365" y="520810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9B4"/>
                </a:solidFill>
                <a:latin typeface="Helvetica" pitchFamily="2" charset="0"/>
              </a:rPr>
              <a:t>Info to go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EE5E9-F444-FC56-F9B1-C0F0846EAB89}"/>
              </a:ext>
            </a:extLst>
          </p:cNvPr>
          <p:cNvSpPr txBox="1"/>
          <p:nvPr/>
        </p:nvSpPr>
        <p:spPr>
          <a:xfrm>
            <a:off x="592637" y="6042991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• Water Bills • Utility Bills</a:t>
            </a:r>
          </a:p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• Job Opportunities</a:t>
            </a:r>
          </a:p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• Housing</a:t>
            </a:r>
          </a:p>
        </p:txBody>
      </p:sp>
    </p:spTree>
    <p:extLst>
      <p:ext uri="{BB962C8B-B14F-4D97-AF65-F5344CB8AC3E}">
        <p14:creationId xmlns:p14="http://schemas.microsoft.com/office/powerpoint/2010/main" val="1532591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</TotalTime>
  <Words>19</Words>
  <Application>Microsoft Office PowerPoint</Application>
  <PresentationFormat>A4 Paper (210x297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Liam Beattie</dc:creator>
  <cp:lastModifiedBy>Tracey Jones</cp:lastModifiedBy>
  <cp:revision>3</cp:revision>
  <dcterms:created xsi:type="dcterms:W3CDTF">2023-01-16T15:13:01Z</dcterms:created>
  <dcterms:modified xsi:type="dcterms:W3CDTF">2023-03-03T16:05:21Z</dcterms:modified>
</cp:coreProperties>
</file>